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70" r:id="rId10"/>
    <p:sldId id="266" r:id="rId11"/>
    <p:sldId id="271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40" autoAdjust="0"/>
  </p:normalViewPr>
  <p:slideViewPr>
    <p:cSldViewPr>
      <p:cViewPr varScale="1">
        <p:scale>
          <a:sx n="108" d="100"/>
          <a:sy n="108" d="100"/>
        </p:scale>
        <p:origin x="77" y="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9677-00E2-477A-B12D-44F4CEE8A644}" type="datetimeFigureOut">
              <a:rPr lang="el-GR" smtClean="0"/>
              <a:t>27/1/2018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DFA9-3522-4FFF-A226-014705F8294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9677-00E2-477A-B12D-44F4CEE8A644}" type="datetimeFigureOut">
              <a:rPr lang="el-GR" smtClean="0"/>
              <a:t>27/1/2018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DFA9-3522-4FFF-A226-014705F8294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9677-00E2-477A-B12D-44F4CEE8A644}" type="datetimeFigureOut">
              <a:rPr lang="el-GR" smtClean="0"/>
              <a:t>27/1/2018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DFA9-3522-4FFF-A226-014705F8294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9677-00E2-477A-B12D-44F4CEE8A644}" type="datetimeFigureOut">
              <a:rPr lang="el-GR" smtClean="0"/>
              <a:t>27/1/2018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DFA9-3522-4FFF-A226-014705F8294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9677-00E2-477A-B12D-44F4CEE8A644}" type="datetimeFigureOut">
              <a:rPr lang="el-GR" smtClean="0"/>
              <a:t>27/1/2018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DFA9-3522-4FFF-A226-014705F8294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9677-00E2-477A-B12D-44F4CEE8A644}" type="datetimeFigureOut">
              <a:rPr lang="el-GR" smtClean="0"/>
              <a:t>27/1/2018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DFA9-3522-4FFF-A226-014705F8294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9677-00E2-477A-B12D-44F4CEE8A644}" type="datetimeFigureOut">
              <a:rPr lang="el-GR" smtClean="0"/>
              <a:t>27/1/2018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DFA9-3522-4FFF-A226-014705F8294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9677-00E2-477A-B12D-44F4CEE8A644}" type="datetimeFigureOut">
              <a:rPr lang="el-GR" smtClean="0"/>
              <a:t>27/1/2018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DFA9-3522-4FFF-A226-014705F8294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9677-00E2-477A-B12D-44F4CEE8A644}" type="datetimeFigureOut">
              <a:rPr lang="el-GR" smtClean="0"/>
              <a:t>27/1/2018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DFA9-3522-4FFF-A226-014705F8294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9677-00E2-477A-B12D-44F4CEE8A644}" type="datetimeFigureOut">
              <a:rPr lang="el-GR" smtClean="0"/>
              <a:t>27/1/2018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DFA9-3522-4FFF-A226-014705F8294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9677-00E2-477A-B12D-44F4CEE8A644}" type="datetimeFigureOut">
              <a:rPr lang="el-GR" smtClean="0"/>
              <a:t>27/1/2018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DFA9-3522-4FFF-A226-014705F8294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09677-00E2-477A-B12D-44F4CEE8A644}" type="datetimeFigureOut">
              <a:rPr lang="el-GR" smtClean="0"/>
              <a:t>27/1/2018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4DFA9-3522-4FFF-A226-014705F82942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en-US" dirty="0" err="1"/>
              <a:t>Dezvoltarea</a:t>
            </a:r>
            <a:r>
              <a:rPr lang="en-US" dirty="0"/>
              <a:t> </a:t>
            </a:r>
            <a:r>
              <a:rPr lang="en-US" dirty="0" err="1"/>
              <a:t>aplicațiilor</a:t>
            </a:r>
            <a:r>
              <a:rPr lang="en-US" dirty="0"/>
              <a:t> mobile</a:t>
            </a:r>
            <a:endParaRPr lang="el-GR" dirty="0"/>
          </a:p>
        </p:txBody>
      </p:sp>
      <p:pic>
        <p:nvPicPr>
          <p:cNvPr id="4" name="3 - Εικόνα" descr="mobil-app-dev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1928802"/>
            <a:ext cx="4473698" cy="433389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dirty="0"/>
              <a:t>Windows Phone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/>
          <a:lstStyle/>
          <a:p>
            <a:pPr>
              <a:buNone/>
            </a:pPr>
            <a:r>
              <a:rPr lang="en-US" dirty="0"/>
              <a:t>Pro-</a:t>
            </a:r>
            <a:r>
              <a:rPr lang="en-US" dirty="0" err="1"/>
              <a:t>uri</a:t>
            </a:r>
            <a:endParaRPr lang="en-US" dirty="0"/>
          </a:p>
          <a:p>
            <a:r>
              <a:rPr lang="en-US" dirty="0" err="1"/>
              <a:t>Simplitate</a:t>
            </a:r>
            <a:endParaRPr lang="en-US" dirty="0"/>
          </a:p>
          <a:p>
            <a:r>
              <a:rPr lang="en-US" dirty="0" err="1"/>
              <a:t>Stabilitate</a:t>
            </a:r>
            <a:endParaRPr lang="en-US" dirty="0"/>
          </a:p>
          <a:p>
            <a:r>
              <a:rPr lang="en-US" dirty="0" err="1"/>
              <a:t>personalizabile</a:t>
            </a:r>
            <a:endParaRPr lang="en-US" dirty="0"/>
          </a:p>
          <a:p>
            <a:r>
              <a:rPr lang="en-US" dirty="0" err="1"/>
              <a:t>Caracteristici</a:t>
            </a:r>
            <a:r>
              <a:rPr lang="en-US" dirty="0"/>
              <a:t> </a:t>
            </a:r>
            <a:r>
              <a:rPr lang="en-US" dirty="0" err="1"/>
              <a:t>inovatoare</a:t>
            </a:r>
            <a:r>
              <a:rPr lang="en-US" dirty="0"/>
              <a:t> de software</a:t>
            </a:r>
          </a:p>
          <a:p>
            <a:pPr marL="0" indent="0">
              <a:buNone/>
            </a:pPr>
            <a:r>
              <a:rPr lang="en-US" dirty="0"/>
              <a:t>Contra</a:t>
            </a:r>
          </a:p>
          <a:p>
            <a:r>
              <a:rPr lang="en-US" dirty="0" err="1"/>
              <a:t>Aplicații</a:t>
            </a:r>
            <a:r>
              <a:rPr lang="en-US" dirty="0"/>
              <a:t>. </a:t>
            </a:r>
            <a:r>
              <a:rPr lang="en-US" dirty="0" err="1"/>
              <a:t>Există</a:t>
            </a:r>
            <a:r>
              <a:rPr lang="en-US" dirty="0"/>
              <a:t> o mare </a:t>
            </a:r>
            <a:r>
              <a:rPr lang="en-US" dirty="0" err="1"/>
              <a:t>lipsă</a:t>
            </a:r>
            <a:r>
              <a:rPr lang="en-US" dirty="0"/>
              <a:t> de </a:t>
            </a:r>
            <a:r>
              <a:rPr lang="en-US" dirty="0" err="1"/>
              <a:t>aplicații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utilizatorii</a:t>
            </a:r>
            <a:r>
              <a:rPr lang="en-US" dirty="0"/>
              <a:t> Windows Phone.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err="1"/>
              <a:t>Aplicații</a:t>
            </a:r>
            <a:r>
              <a:rPr lang="en-US" dirty="0"/>
              <a:t> mobile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	 </a:t>
            </a:r>
            <a:r>
              <a:rPr lang="en-US" dirty="0" err="1"/>
              <a:t>După</a:t>
            </a:r>
            <a:r>
              <a:rPr lang="en-US" dirty="0"/>
              <a:t> cum </a:t>
            </a:r>
            <a:r>
              <a:rPr lang="en-US" dirty="0" err="1"/>
              <a:t>vedem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experiența</a:t>
            </a:r>
            <a:r>
              <a:rPr lang="en-US" dirty="0"/>
              <a:t> </a:t>
            </a:r>
            <a:r>
              <a:rPr lang="en-US" dirty="0" err="1"/>
              <a:t>noastră</a:t>
            </a:r>
            <a:r>
              <a:rPr lang="en-US" dirty="0"/>
              <a:t> </a:t>
            </a:r>
            <a:r>
              <a:rPr lang="en-US" dirty="0" err="1"/>
              <a:t>zilnică</a:t>
            </a:r>
            <a:r>
              <a:rPr lang="en-US" dirty="0"/>
              <a:t> cu </a:t>
            </a:r>
            <a:r>
              <a:rPr lang="en-US" dirty="0" err="1"/>
              <a:t>aplicațiile</a:t>
            </a:r>
            <a:r>
              <a:rPr lang="en-US" dirty="0"/>
              <a:t> mobile, </a:t>
            </a:r>
            <a:r>
              <a:rPr lang="en-US" dirty="0" err="1"/>
              <a:t>există</a:t>
            </a:r>
            <a:r>
              <a:rPr lang="en-US" dirty="0"/>
              <a:t> o mare </a:t>
            </a:r>
            <a:r>
              <a:rPr lang="en-US" dirty="0" err="1"/>
              <a:t>varietate</a:t>
            </a:r>
            <a:r>
              <a:rPr lang="en-US" dirty="0"/>
              <a:t> in </a:t>
            </a:r>
            <a:r>
              <a:rPr lang="en-US" dirty="0" err="1"/>
              <a:t>modul</a:t>
            </a:r>
            <a:r>
              <a:rPr lang="en-US" dirty="0"/>
              <a:t> in care le </a:t>
            </a:r>
            <a:r>
              <a:rPr lang="en-US" dirty="0" err="1"/>
              <a:t>utilizăm</a:t>
            </a:r>
            <a:r>
              <a:rPr lang="en-US" dirty="0"/>
              <a:t>. </a:t>
            </a:r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varietate</a:t>
            </a:r>
            <a:r>
              <a:rPr lang="en-US" dirty="0"/>
              <a:t> </a:t>
            </a:r>
            <a:r>
              <a:rPr lang="en-US" dirty="0" err="1"/>
              <a:t>pornește</a:t>
            </a:r>
            <a:r>
              <a:rPr lang="en-US" dirty="0"/>
              <a:t> de la </a:t>
            </a:r>
            <a:r>
              <a:rPr lang="en-US" dirty="0" err="1"/>
              <a:t>actualizarea</a:t>
            </a:r>
            <a:r>
              <a:rPr lang="en-US" dirty="0"/>
              <a:t> </a:t>
            </a:r>
            <a:r>
              <a:rPr lang="en-US" dirty="0" err="1"/>
              <a:t>suporturilor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vă</a:t>
            </a:r>
            <a:r>
              <a:rPr lang="en-US" dirty="0"/>
              <a:t> </a:t>
            </a:r>
            <a:r>
              <a:rPr lang="en-US" dirty="0" err="1"/>
              <a:t>ajuta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navigați</a:t>
            </a:r>
            <a:r>
              <a:rPr lang="en-US" dirty="0"/>
              <a:t> </a:t>
            </a:r>
            <a:r>
              <a:rPr lang="en-US" dirty="0" err="1"/>
              <a:t>printr</a:t>
            </a:r>
            <a:r>
              <a:rPr lang="en-US" dirty="0"/>
              <a:t>-un </a:t>
            </a:r>
            <a:r>
              <a:rPr lang="en-US" dirty="0" err="1"/>
              <a:t>oraș</a:t>
            </a:r>
            <a:r>
              <a:rPr lang="en-US" dirty="0"/>
              <a:t> </a:t>
            </a:r>
            <a:r>
              <a:rPr lang="en-US" dirty="0" err="1"/>
              <a:t>nou</a:t>
            </a:r>
            <a:r>
              <a:rPr lang="en-US" dirty="0"/>
              <a:t>. </a:t>
            </a:r>
            <a:r>
              <a:rPr lang="en-US" dirty="0" err="1"/>
              <a:t>Când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combinat</a:t>
            </a:r>
            <a:r>
              <a:rPr lang="en-US" dirty="0"/>
              <a:t> cu </a:t>
            </a:r>
            <a:r>
              <a:rPr lang="en-US" dirty="0" err="1"/>
              <a:t>tipul</a:t>
            </a:r>
            <a:r>
              <a:rPr lang="en-US" dirty="0"/>
              <a:t> </a:t>
            </a:r>
            <a:r>
              <a:rPr lang="en-US" dirty="0" err="1"/>
              <a:t>potrivit</a:t>
            </a:r>
            <a:r>
              <a:rPr lang="en-US" dirty="0"/>
              <a:t> de </a:t>
            </a:r>
            <a:r>
              <a:rPr lang="en-US" dirty="0" err="1"/>
              <a:t>accesorii</a:t>
            </a:r>
            <a:r>
              <a:rPr lang="en-US" dirty="0"/>
              <a:t>, </a:t>
            </a:r>
            <a:r>
              <a:rPr lang="en-US" dirty="0" err="1"/>
              <a:t>numărul</a:t>
            </a:r>
            <a:r>
              <a:rPr lang="en-US" dirty="0"/>
              <a:t> de </a:t>
            </a:r>
            <a:r>
              <a:rPr lang="en-US" dirty="0" err="1"/>
              <a:t>utilizări</a:t>
            </a:r>
            <a:r>
              <a:rPr lang="en-US" dirty="0"/>
              <a:t> se </a:t>
            </a:r>
            <a:r>
              <a:rPr lang="en-US" dirty="0" err="1"/>
              <a:t>mărește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</a:t>
            </a:r>
            <a:r>
              <a:rPr lang="en-US" dirty="0"/>
              <a:t>. </a:t>
            </a:r>
            <a:r>
              <a:rPr lang="en-US" dirty="0" err="1"/>
              <a:t>Așa</a:t>
            </a:r>
            <a:r>
              <a:rPr lang="en-US" dirty="0"/>
              <a:t> cum am </a:t>
            </a:r>
            <a:r>
              <a:rPr lang="en-US" dirty="0" err="1"/>
              <a:t>spus</a:t>
            </a:r>
            <a:r>
              <a:rPr lang="en-US" dirty="0"/>
              <a:t> la </a:t>
            </a:r>
            <a:r>
              <a:rPr lang="en-US" dirty="0" err="1"/>
              <a:t>început</a:t>
            </a:r>
            <a:r>
              <a:rPr lang="en-US" dirty="0"/>
              <a:t>, un medic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să-și</a:t>
            </a:r>
            <a:r>
              <a:rPr lang="en-US" dirty="0"/>
              <a:t> </a:t>
            </a:r>
            <a:r>
              <a:rPr lang="en-US" dirty="0" err="1"/>
              <a:t>monitorizeze</a:t>
            </a:r>
            <a:r>
              <a:rPr lang="en-US" dirty="0"/>
              <a:t> </a:t>
            </a:r>
            <a:r>
              <a:rPr lang="en-US" dirty="0" err="1"/>
              <a:t>pacientul</a:t>
            </a:r>
            <a:r>
              <a:rPr lang="en-US" dirty="0"/>
              <a:t> de la </a:t>
            </a:r>
            <a:r>
              <a:rPr lang="en-US" dirty="0" err="1"/>
              <a:t>distanță</a:t>
            </a:r>
            <a:r>
              <a:rPr lang="en-US" dirty="0"/>
              <a:t> un smartwatch,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puteți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vă</a:t>
            </a:r>
            <a:r>
              <a:rPr lang="en-US" dirty="0"/>
              <a:t> </a:t>
            </a:r>
            <a:r>
              <a:rPr lang="en-US" dirty="0" err="1"/>
              <a:t>monitorizați</a:t>
            </a:r>
            <a:r>
              <a:rPr lang="en-US" dirty="0"/>
              <a:t> </a:t>
            </a:r>
            <a:r>
              <a:rPr lang="en-US" dirty="0" err="1"/>
              <a:t>activitatea</a:t>
            </a:r>
            <a:r>
              <a:rPr lang="en-US" dirty="0"/>
              <a:t> de </a:t>
            </a:r>
            <a:r>
              <a:rPr lang="en-US" dirty="0" err="1"/>
              <a:t>exerciții</a:t>
            </a:r>
            <a:r>
              <a:rPr lang="en-US" dirty="0"/>
              <a:t> cu un </a:t>
            </a:r>
            <a:r>
              <a:rPr lang="en-US" dirty="0" err="1"/>
              <a:t>dispozitiv</a:t>
            </a:r>
            <a:r>
              <a:rPr lang="en-US" dirty="0"/>
              <a:t> similar. </a:t>
            </a:r>
            <a:r>
              <a:rPr lang="en-US" dirty="0" err="1"/>
              <a:t>Puteți</a:t>
            </a:r>
            <a:r>
              <a:rPr lang="en-US" dirty="0"/>
              <a:t> </a:t>
            </a:r>
            <a:r>
              <a:rPr lang="en-US" dirty="0" err="1"/>
              <a:t>chiar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manevrati</a:t>
            </a:r>
            <a:r>
              <a:rPr lang="en-US" dirty="0"/>
              <a:t> o </a:t>
            </a:r>
            <a:r>
              <a:rPr lang="en-US" dirty="0" err="1"/>
              <a:t>dronă</a:t>
            </a:r>
            <a:r>
              <a:rPr lang="en-US" dirty="0"/>
              <a:t>,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știți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câinele</a:t>
            </a:r>
            <a:r>
              <a:rPr lang="en-US" dirty="0"/>
              <a:t> </a:t>
            </a:r>
            <a:r>
              <a:rPr lang="en-US" dirty="0" err="1"/>
              <a:t>dvs</a:t>
            </a:r>
            <a:r>
              <a:rPr lang="en-US" dirty="0"/>
              <a:t>. cu un </a:t>
            </a:r>
            <a:r>
              <a:rPr lang="en-US" dirty="0" err="1"/>
              <a:t>guler</a:t>
            </a:r>
            <a:r>
              <a:rPr lang="en-US" dirty="0"/>
              <a:t> GPS,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primiți</a:t>
            </a:r>
            <a:r>
              <a:rPr lang="en-US" dirty="0"/>
              <a:t> </a:t>
            </a:r>
            <a:r>
              <a:rPr lang="en-US" dirty="0" err="1"/>
              <a:t>alerte</a:t>
            </a:r>
            <a:r>
              <a:rPr lang="en-US" dirty="0"/>
              <a:t> de la casa </a:t>
            </a:r>
            <a:r>
              <a:rPr lang="en-US" dirty="0" err="1"/>
              <a:t>dvs</a:t>
            </a:r>
            <a:r>
              <a:rPr lang="en-US" dirty="0"/>
              <a:t>. de </a:t>
            </a:r>
            <a:r>
              <a:rPr lang="en-US" dirty="0" err="1"/>
              <a:t>alarmă</a:t>
            </a:r>
            <a:r>
              <a:rPr lang="en-US" dirty="0"/>
              <a:t>,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vă</a:t>
            </a:r>
            <a:r>
              <a:rPr lang="en-US" dirty="0"/>
              <a:t> </a:t>
            </a:r>
            <a:r>
              <a:rPr lang="en-US" dirty="0" err="1"/>
              <a:t>controlați</a:t>
            </a:r>
            <a:r>
              <a:rPr lang="en-US" dirty="0"/>
              <a:t> </a:t>
            </a:r>
            <a:r>
              <a:rPr lang="en-US" dirty="0" err="1"/>
              <a:t>bucătăria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continuă</a:t>
            </a:r>
            <a:r>
              <a:rPr lang="en-US" dirty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62865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	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zilele</a:t>
            </a:r>
            <a:r>
              <a:rPr lang="en-US" dirty="0"/>
              <a:t> </a:t>
            </a:r>
            <a:r>
              <a:rPr lang="en-US" dirty="0" err="1"/>
              <a:t>noastre</a:t>
            </a:r>
            <a:r>
              <a:rPr lang="en-US" dirty="0"/>
              <a:t> </a:t>
            </a:r>
            <a:r>
              <a:rPr lang="en-US" dirty="0" err="1"/>
              <a:t>există</a:t>
            </a:r>
            <a:r>
              <a:rPr lang="en-US" dirty="0"/>
              <a:t> o </a:t>
            </a:r>
            <a:r>
              <a:rPr lang="en-US" dirty="0" err="1"/>
              <a:t>aplicație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tot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puțin</a:t>
            </a:r>
            <a:r>
              <a:rPr lang="en-US" dirty="0"/>
              <a:t> </a:t>
            </a:r>
            <a:r>
              <a:rPr lang="en-US" dirty="0" err="1"/>
              <a:t>asta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ceea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încercăm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facem</a:t>
            </a:r>
            <a:r>
              <a:rPr lang="en-US" dirty="0"/>
              <a:t>. </a:t>
            </a:r>
            <a:r>
              <a:rPr lang="en-US" dirty="0" err="1"/>
              <a:t>Când</a:t>
            </a:r>
            <a:r>
              <a:rPr lang="en-US" dirty="0"/>
              <a:t> </a:t>
            </a:r>
            <a:r>
              <a:rPr lang="en-US" dirty="0" err="1"/>
              <a:t>telefoanele</a:t>
            </a:r>
            <a:r>
              <a:rPr lang="en-US" dirty="0"/>
              <a:t> mobile au </a:t>
            </a:r>
            <a:r>
              <a:rPr lang="en-US" dirty="0" err="1"/>
              <a:t>reușit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depașeasca</a:t>
            </a:r>
            <a:r>
              <a:rPr lang="en-US" dirty="0"/>
              <a:t> </a:t>
            </a:r>
            <a:r>
              <a:rPr lang="en-US" dirty="0" err="1"/>
              <a:t>telefoanele</a:t>
            </a:r>
            <a:r>
              <a:rPr lang="en-US" dirty="0"/>
              <a:t> fixe, </a:t>
            </a:r>
            <a:r>
              <a:rPr lang="en-US" dirty="0" err="1"/>
              <a:t>singura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 </a:t>
            </a:r>
            <a:r>
              <a:rPr lang="en-US" dirty="0" err="1"/>
              <a:t>utilizare</a:t>
            </a:r>
            <a:r>
              <a:rPr lang="en-US" dirty="0"/>
              <a:t> era </a:t>
            </a:r>
            <a:r>
              <a:rPr lang="en-US" dirty="0" err="1"/>
              <a:t>pentru</a:t>
            </a:r>
            <a:r>
              <a:rPr lang="en-US" dirty="0"/>
              <a:t> a face un </a:t>
            </a:r>
            <a:r>
              <a:rPr lang="en-US" dirty="0" err="1"/>
              <a:t>apel</a:t>
            </a:r>
            <a:r>
              <a:rPr lang="en-US" dirty="0"/>
              <a:t>. Mai </a:t>
            </a:r>
            <a:r>
              <a:rPr lang="en-US" dirty="0" err="1"/>
              <a:t>târziu</a:t>
            </a:r>
            <a:r>
              <a:rPr lang="en-US" dirty="0"/>
              <a:t>, o </a:t>
            </a:r>
            <a:r>
              <a:rPr lang="en-US" dirty="0" err="1"/>
              <a:t>introducere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aplicațiile</a:t>
            </a:r>
            <a:r>
              <a:rPr lang="en-US" dirty="0"/>
              <a:t> mobile a </a:t>
            </a:r>
            <a:r>
              <a:rPr lang="en-US" dirty="0" err="1"/>
              <a:t>venit</a:t>
            </a:r>
            <a:r>
              <a:rPr lang="en-US" dirty="0"/>
              <a:t> cu </a:t>
            </a:r>
            <a:r>
              <a:rPr lang="en-US" dirty="0" err="1"/>
              <a:t>mesageria</a:t>
            </a:r>
            <a:r>
              <a:rPr lang="en-US" dirty="0"/>
              <a:t> </a:t>
            </a:r>
            <a:r>
              <a:rPr lang="en-US" dirty="0" err="1"/>
              <a:t>mobilă</a:t>
            </a:r>
            <a:r>
              <a:rPr lang="en-US" dirty="0"/>
              <a:t>, </a:t>
            </a:r>
            <a:r>
              <a:rPr lang="en-US" dirty="0" err="1"/>
              <a:t>ceea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la </a:t>
            </a:r>
            <a:r>
              <a:rPr lang="en-US" dirty="0" err="1"/>
              <a:t>aplicatii</a:t>
            </a:r>
            <a:r>
              <a:rPr lang="en-US" dirty="0"/>
              <a:t> precum </a:t>
            </a:r>
            <a:r>
              <a:rPr lang="en-US" dirty="0" err="1"/>
              <a:t>ceasul</a:t>
            </a:r>
            <a:r>
              <a:rPr lang="en-US" dirty="0"/>
              <a:t>, </a:t>
            </a:r>
            <a:r>
              <a:rPr lang="en-US" dirty="0" err="1"/>
              <a:t>calendarul</a:t>
            </a:r>
            <a:r>
              <a:rPr lang="en-US" dirty="0"/>
              <a:t>, agenda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lucruri</a:t>
            </a:r>
            <a:r>
              <a:rPr lang="en-US" dirty="0"/>
              <a:t> standard, care </a:t>
            </a:r>
            <a:r>
              <a:rPr lang="en-US" dirty="0" err="1"/>
              <a:t>sunt</a:t>
            </a:r>
            <a:r>
              <a:rPr lang="en-US" dirty="0"/>
              <a:t> la </a:t>
            </a:r>
            <a:r>
              <a:rPr lang="en-US" dirty="0" err="1"/>
              <a:t>îndemâna</a:t>
            </a:r>
            <a:r>
              <a:rPr lang="en-US" dirty="0"/>
              <a:t> </a:t>
            </a:r>
            <a:r>
              <a:rPr lang="en-US" dirty="0" err="1"/>
              <a:t>dvs</a:t>
            </a:r>
            <a:r>
              <a:rPr lang="en-US" dirty="0"/>
              <a:t>.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cele</a:t>
            </a:r>
            <a:r>
              <a:rPr lang="en-US" dirty="0"/>
              <a:t> de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aplicații</a:t>
            </a:r>
            <a:r>
              <a:rPr lang="en-US" dirty="0"/>
              <a:t> mobile care  au </a:t>
            </a:r>
            <a:r>
              <a:rPr lang="en-US" dirty="0" err="1"/>
              <a:t>dus</a:t>
            </a:r>
            <a:r>
              <a:rPr lang="en-US" dirty="0"/>
              <a:t> la </a:t>
            </a:r>
            <a:r>
              <a:rPr lang="en-US" dirty="0" err="1"/>
              <a:t>aplicații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complexe</a:t>
            </a:r>
            <a:r>
              <a:rPr lang="en-US" dirty="0"/>
              <a:t>, cum </a:t>
            </a:r>
            <a:r>
              <a:rPr lang="en-US" dirty="0" err="1"/>
              <a:t>ar</a:t>
            </a:r>
            <a:r>
              <a:rPr lang="en-US" dirty="0"/>
              <a:t> fi </a:t>
            </a:r>
            <a:r>
              <a:rPr lang="en-US" dirty="0" err="1"/>
              <a:t>conectarea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smartwatch la </a:t>
            </a:r>
            <a:r>
              <a:rPr lang="en-US" dirty="0" err="1"/>
              <a:t>telefonul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monitorizarea</a:t>
            </a:r>
            <a:r>
              <a:rPr lang="en-US" dirty="0"/>
              <a:t> </a:t>
            </a:r>
            <a:r>
              <a:rPr lang="en-US" dirty="0" err="1"/>
              <a:t>temperaturii</a:t>
            </a:r>
            <a:r>
              <a:rPr lang="en-US" dirty="0"/>
              <a:t>, </a:t>
            </a:r>
            <a:r>
              <a:rPr lang="en-US" dirty="0" err="1"/>
              <a:t>bătăilor</a:t>
            </a:r>
            <a:r>
              <a:rPr lang="en-US" dirty="0"/>
              <a:t> </a:t>
            </a:r>
            <a:r>
              <a:rPr lang="en-US" dirty="0" err="1"/>
              <a:t>inimii</a:t>
            </a:r>
            <a:r>
              <a:rPr lang="en-US" dirty="0"/>
              <a:t> etc. O </a:t>
            </a:r>
            <a:r>
              <a:rPr lang="en-US" dirty="0" err="1"/>
              <a:t>aplicație</a:t>
            </a:r>
            <a:r>
              <a:rPr lang="en-US" dirty="0"/>
              <a:t> ca </a:t>
            </a:r>
            <a:r>
              <a:rPr lang="en-US" dirty="0" err="1"/>
              <a:t>aceasta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ajuta</a:t>
            </a:r>
            <a:r>
              <a:rPr lang="en-US" dirty="0"/>
              <a:t> un medic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trateze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monitorizeze</a:t>
            </a:r>
            <a:r>
              <a:rPr lang="en-US" dirty="0"/>
              <a:t> un </a:t>
            </a:r>
            <a:r>
              <a:rPr lang="en-US" dirty="0" err="1"/>
              <a:t>pacient</a:t>
            </a:r>
            <a:r>
              <a:rPr lang="en-US" dirty="0"/>
              <a:t> </a:t>
            </a:r>
            <a:r>
              <a:rPr lang="en-US" dirty="0" err="1"/>
              <a:t>fără</a:t>
            </a:r>
            <a:r>
              <a:rPr lang="en-US" dirty="0"/>
              <a:t> a </a:t>
            </a:r>
            <a:r>
              <a:rPr lang="en-US" dirty="0" err="1"/>
              <a:t>interna</a:t>
            </a:r>
            <a:r>
              <a:rPr lang="en-US" dirty="0"/>
              <a:t> </a:t>
            </a:r>
            <a:r>
              <a:rPr lang="en-US" dirty="0" err="1"/>
              <a:t>pacientul</a:t>
            </a:r>
            <a:r>
              <a:rPr lang="en-US" dirty="0"/>
              <a:t> </a:t>
            </a:r>
            <a:r>
              <a:rPr lang="en-US" dirty="0" err="1"/>
              <a:t>intr</a:t>
            </a:r>
            <a:r>
              <a:rPr lang="en-US" dirty="0"/>
              <a:t>-un </a:t>
            </a:r>
            <a:r>
              <a:rPr lang="en-US" dirty="0" err="1"/>
              <a:t>spital</a:t>
            </a:r>
            <a:r>
              <a:rPr lang="en-US" dirty="0"/>
              <a:t>. </a:t>
            </a:r>
            <a:r>
              <a:rPr lang="en-US" dirty="0" err="1"/>
              <a:t>Aceasta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evolutie</a:t>
            </a:r>
            <a:r>
              <a:rPr lang="en-US" dirty="0"/>
              <a:t> majora de la </a:t>
            </a:r>
            <a:r>
              <a:rPr lang="en-US" dirty="0" err="1"/>
              <a:t>efectuarea</a:t>
            </a:r>
            <a:r>
              <a:rPr lang="en-US" dirty="0"/>
              <a:t> de </a:t>
            </a:r>
            <a:r>
              <a:rPr lang="en-US" dirty="0" err="1"/>
              <a:t>apeluri</a:t>
            </a:r>
            <a:r>
              <a:rPr lang="en-US" dirty="0"/>
              <a:t> </a:t>
            </a:r>
            <a:r>
              <a:rPr lang="en-US" dirty="0" err="1"/>
              <a:t>telefonice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asta</a:t>
            </a:r>
            <a:r>
              <a:rPr lang="en-US" dirty="0"/>
              <a:t> </a:t>
            </a:r>
            <a:r>
              <a:rPr lang="en-US" dirty="0" err="1"/>
              <a:t>reprezinta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asta</a:t>
            </a:r>
            <a:r>
              <a:rPr lang="en-US" dirty="0"/>
              <a:t> </a:t>
            </a:r>
            <a:r>
              <a:rPr lang="en-US" dirty="0" err="1"/>
              <a:t>avem</a:t>
            </a:r>
            <a:r>
              <a:rPr lang="en-US" dirty="0"/>
              <a:t> </a:t>
            </a:r>
            <a:r>
              <a:rPr lang="en-US" dirty="0" err="1"/>
              <a:t>nevoie</a:t>
            </a:r>
            <a:r>
              <a:rPr lang="en-US" dirty="0"/>
              <a:t> de </a:t>
            </a:r>
            <a:r>
              <a:rPr lang="en-US" dirty="0" err="1"/>
              <a:t>dezvoltarea</a:t>
            </a:r>
            <a:r>
              <a:rPr lang="en-US" dirty="0"/>
              <a:t> de </a:t>
            </a:r>
            <a:r>
              <a:rPr lang="en-US" dirty="0" err="1"/>
              <a:t>aplicații</a:t>
            </a:r>
            <a:r>
              <a:rPr lang="en-US" dirty="0"/>
              <a:t> mobile.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dezvoltarea</a:t>
            </a:r>
            <a:r>
              <a:rPr lang="en-US" dirty="0"/>
              <a:t> de </a:t>
            </a:r>
            <a:r>
              <a:rPr lang="en-US" dirty="0" err="1"/>
              <a:t>aplicații</a:t>
            </a:r>
            <a:r>
              <a:rPr lang="en-US" dirty="0"/>
              <a:t> mobile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Dezvoltarea</a:t>
            </a:r>
            <a:r>
              <a:rPr lang="en-US" dirty="0"/>
              <a:t> </a:t>
            </a:r>
            <a:r>
              <a:rPr lang="en-US" dirty="0" err="1"/>
              <a:t>aplicațiilor</a:t>
            </a:r>
            <a:r>
              <a:rPr lang="en-US" dirty="0"/>
              <a:t> mobile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procesul</a:t>
            </a:r>
            <a:r>
              <a:rPr lang="en-US" dirty="0"/>
              <a:t> de </a:t>
            </a:r>
            <a:r>
              <a:rPr lang="en-US" dirty="0" err="1"/>
              <a:t>creare</a:t>
            </a:r>
            <a:r>
              <a:rPr lang="en-US" dirty="0"/>
              <a:t> a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aplicații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 </a:t>
            </a:r>
            <a:r>
              <a:rPr lang="en-US" dirty="0" err="1"/>
              <a:t>idee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o </a:t>
            </a:r>
            <a:r>
              <a:rPr lang="en-US" dirty="0" err="1"/>
              <a:t>aplicație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Decideți</a:t>
            </a:r>
            <a:r>
              <a:rPr lang="en-US" dirty="0"/>
              <a:t> cum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funcționa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Proiectați</a:t>
            </a:r>
            <a:r>
              <a:rPr lang="en-US" dirty="0"/>
              <a:t> </a:t>
            </a:r>
            <a:r>
              <a:rPr lang="en-US" dirty="0" err="1"/>
              <a:t>interfața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o </a:t>
            </a:r>
            <a:r>
              <a:rPr lang="en-US" dirty="0" err="1"/>
              <a:t>utilizare</a:t>
            </a:r>
            <a:r>
              <a:rPr lang="en-US" dirty="0"/>
              <a:t> </a:t>
            </a:r>
            <a:r>
              <a:rPr lang="en-US" dirty="0" err="1"/>
              <a:t>optimă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Creați</a:t>
            </a:r>
            <a:r>
              <a:rPr lang="en-US" dirty="0"/>
              <a:t> </a:t>
            </a:r>
            <a:r>
              <a:rPr lang="en-US" dirty="0" err="1"/>
              <a:t>aplicația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testați</a:t>
            </a:r>
            <a:r>
              <a:rPr lang="en-US" dirty="0"/>
              <a:t>-o </a:t>
            </a:r>
            <a:r>
              <a:rPr lang="en-US" dirty="0" err="1"/>
              <a:t>foarte</a:t>
            </a:r>
            <a:r>
              <a:rPr lang="en-US" dirty="0"/>
              <a:t> </a:t>
            </a:r>
            <a:r>
              <a:rPr lang="en-US" dirty="0" err="1"/>
              <a:t>mult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Postați</a:t>
            </a:r>
            <a:r>
              <a:rPr lang="en-US" dirty="0"/>
              <a:t> </a:t>
            </a:r>
            <a:r>
              <a:rPr lang="en-US" dirty="0" err="1"/>
              <a:t>aplicația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magazinul</a:t>
            </a:r>
            <a:r>
              <a:rPr lang="en-US" dirty="0"/>
              <a:t> de </a:t>
            </a:r>
            <a:r>
              <a:rPr lang="en-US" dirty="0" err="1"/>
              <a:t>aplicații</a:t>
            </a:r>
            <a:endParaRPr lang="en-US" dirty="0"/>
          </a:p>
          <a:p>
            <a:pPr marL="0" indent="0" fontAlgn="ctr"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mobile-dev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14290"/>
            <a:ext cx="9144000" cy="619271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Design-</a:t>
            </a:r>
            <a:r>
              <a:rPr lang="en-US" dirty="0" err="1"/>
              <a:t>ul</a:t>
            </a:r>
            <a:r>
              <a:rPr lang="en-US" dirty="0"/>
              <a:t> </a:t>
            </a:r>
            <a:r>
              <a:rPr lang="en-US" dirty="0" err="1"/>
              <a:t>aplicației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  O mare </a:t>
            </a:r>
            <a:r>
              <a:rPr lang="en-US" dirty="0" err="1"/>
              <a:t>parte</a:t>
            </a:r>
            <a:r>
              <a:rPr lang="en-US" dirty="0"/>
              <a:t> din </a:t>
            </a:r>
            <a:r>
              <a:rPr lang="en-US" dirty="0" err="1"/>
              <a:t>dezvoltarea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aplicații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proiectarea</a:t>
            </a:r>
            <a:r>
              <a:rPr lang="en-US" dirty="0"/>
              <a:t> </a:t>
            </a:r>
            <a:r>
              <a:rPr lang="en-US" dirty="0" err="1"/>
              <a:t>interfeței</a:t>
            </a:r>
            <a:r>
              <a:rPr lang="en-US" dirty="0"/>
              <a:t> cu </a:t>
            </a:r>
            <a:r>
              <a:rPr lang="en-US" dirty="0" err="1"/>
              <a:t>utilizatorul</a:t>
            </a:r>
            <a:r>
              <a:rPr lang="en-US" dirty="0"/>
              <a:t> (U.I.-User Interface).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lucru</a:t>
            </a:r>
            <a:r>
              <a:rPr lang="en-US" dirty="0"/>
              <a:t> se </a:t>
            </a:r>
            <a:r>
              <a:rPr lang="en-US" dirty="0" err="1"/>
              <a:t>datorează</a:t>
            </a:r>
            <a:r>
              <a:rPr lang="en-US" dirty="0"/>
              <a:t> </a:t>
            </a:r>
            <a:r>
              <a:rPr lang="en-US" dirty="0" err="1"/>
              <a:t>faptului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există</a:t>
            </a:r>
            <a:r>
              <a:rPr lang="en-US" dirty="0"/>
              <a:t> tot </a:t>
            </a:r>
            <a:r>
              <a:rPr lang="en-US" dirty="0" err="1"/>
              <a:t>felul</a:t>
            </a:r>
            <a:r>
              <a:rPr lang="en-US" dirty="0"/>
              <a:t> de </a:t>
            </a:r>
            <a:r>
              <a:rPr lang="en-US" dirty="0" err="1"/>
              <a:t>utilizatori</a:t>
            </a:r>
            <a:r>
              <a:rPr lang="en-US" dirty="0"/>
              <a:t>,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aplicația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fie </a:t>
            </a:r>
            <a:r>
              <a:rPr lang="en-US" dirty="0" err="1"/>
              <a:t>prietenoasă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folositoare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.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trebui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fie </a:t>
            </a:r>
            <a:r>
              <a:rPr lang="en-US" dirty="0" err="1"/>
              <a:t>simplu</a:t>
            </a:r>
            <a:r>
              <a:rPr lang="en-US" dirty="0"/>
              <a:t>,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eficient</a:t>
            </a:r>
            <a:r>
              <a:rPr lang="en-US" dirty="0"/>
              <a:t>. </a:t>
            </a:r>
            <a:r>
              <a:rPr lang="en-US" dirty="0" err="1"/>
              <a:t>Există</a:t>
            </a:r>
            <a:r>
              <a:rPr lang="en-US" dirty="0"/>
              <a:t>, de </a:t>
            </a:r>
            <a:r>
              <a:rPr lang="en-US" dirty="0" err="1"/>
              <a:t>asemenea</a:t>
            </a:r>
            <a:r>
              <a:rPr lang="en-US" dirty="0"/>
              <a:t>, o </a:t>
            </a:r>
            <a:r>
              <a:rPr lang="en-US" dirty="0" err="1"/>
              <a:t>varietate</a:t>
            </a:r>
            <a:r>
              <a:rPr lang="en-US" dirty="0"/>
              <a:t> de </a:t>
            </a:r>
            <a:r>
              <a:rPr lang="en-US" dirty="0" err="1"/>
              <a:t>dimensiuni</a:t>
            </a:r>
            <a:r>
              <a:rPr lang="en-US" dirty="0"/>
              <a:t> ale </a:t>
            </a:r>
            <a:r>
              <a:rPr lang="en-US" dirty="0" err="1"/>
              <a:t>ecranului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nu pot fi </a:t>
            </a:r>
            <a:r>
              <a:rPr lang="en-US" dirty="0" err="1"/>
              <a:t>ignorate</a:t>
            </a:r>
            <a:r>
              <a:rPr lang="en-US" dirty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Android, Windows and IOS</a:t>
            </a:r>
            <a:endParaRPr lang="el-GR" dirty="0"/>
          </a:p>
        </p:txBody>
      </p:sp>
      <p:pic>
        <p:nvPicPr>
          <p:cNvPr id="4" name="3 - Θέση περιεχομένου" descr="AM-Windows-Phones-to-Support-Android-and-iOS-Apps_HEADER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25" y="1829594"/>
            <a:ext cx="7143750" cy="406717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4286279"/>
          </a:xfrm>
        </p:spPr>
        <p:txBody>
          <a:bodyPr/>
          <a:lstStyle/>
          <a:p>
            <a:pPr>
              <a:buNone/>
            </a:pPr>
            <a:r>
              <a:rPr lang="en-US" dirty="0"/>
              <a:t>	 Android, Windows </a:t>
            </a:r>
            <a:r>
              <a:rPr lang="en-US" dirty="0" err="1"/>
              <a:t>și</a:t>
            </a:r>
            <a:r>
              <a:rPr lang="en-US" dirty="0"/>
              <a:t> IOS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principalele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/>
              <a:t> de </a:t>
            </a:r>
            <a:r>
              <a:rPr lang="en-US" dirty="0" err="1"/>
              <a:t>operare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telefoane</a:t>
            </a:r>
            <a:r>
              <a:rPr lang="en-US" dirty="0"/>
              <a:t> mobile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are </a:t>
            </a:r>
            <a:r>
              <a:rPr lang="en-US" dirty="0" err="1"/>
              <a:t>diferite</a:t>
            </a:r>
            <a:r>
              <a:rPr lang="en-US" dirty="0"/>
              <a:t> </a:t>
            </a:r>
            <a:r>
              <a:rPr lang="en-US" dirty="0" err="1"/>
              <a:t>capacități</a:t>
            </a:r>
            <a:r>
              <a:rPr lang="en-US" dirty="0"/>
              <a:t>, </a:t>
            </a:r>
            <a:r>
              <a:rPr lang="en-US" dirty="0" err="1"/>
              <a:t>puncte</a:t>
            </a:r>
            <a:r>
              <a:rPr lang="en-US" dirty="0"/>
              <a:t> </a:t>
            </a:r>
            <a:r>
              <a:rPr lang="en-US" dirty="0" err="1"/>
              <a:t>slabe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puncte</a:t>
            </a:r>
            <a:r>
              <a:rPr lang="en-US" dirty="0"/>
              <a:t> forte. O </a:t>
            </a:r>
            <a:r>
              <a:rPr lang="en-US" dirty="0" err="1"/>
              <a:t>aplicație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dezvoltată</a:t>
            </a:r>
            <a:r>
              <a:rPr lang="en-US" dirty="0"/>
              <a:t> </a:t>
            </a:r>
            <a:r>
              <a:rPr lang="en-US" dirty="0" err="1"/>
              <a:t>separat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funcționa</a:t>
            </a:r>
            <a:r>
              <a:rPr lang="en-US" dirty="0"/>
              <a:t> </a:t>
            </a:r>
            <a:r>
              <a:rPr lang="en-US" dirty="0" err="1"/>
              <a:t>corespunzător</a:t>
            </a:r>
            <a:r>
              <a:rPr lang="en-US" dirty="0"/>
              <a:t>, </a:t>
            </a:r>
            <a:r>
              <a:rPr lang="en-US" dirty="0" err="1"/>
              <a:t>deoarece</a:t>
            </a:r>
            <a:r>
              <a:rPr lang="en-US" dirty="0"/>
              <a:t> </a:t>
            </a:r>
            <a:r>
              <a:rPr lang="en-US" dirty="0" err="1"/>
              <a:t>după</a:t>
            </a:r>
            <a:r>
              <a:rPr lang="en-US" dirty="0"/>
              <a:t> cum </a:t>
            </a:r>
            <a:r>
              <a:rPr lang="en-US" dirty="0" err="1"/>
              <a:t>vedem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paginile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 </a:t>
            </a:r>
            <a:r>
              <a:rPr lang="en-US" dirty="0" err="1"/>
              <a:t>inițiale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diferite</a:t>
            </a:r>
            <a:r>
              <a:rPr lang="en-US" dirty="0"/>
              <a:t>.</a:t>
            </a:r>
            <a:endParaRPr lang="el-GR" dirty="0"/>
          </a:p>
        </p:txBody>
      </p:sp>
      <p:pic>
        <p:nvPicPr>
          <p:cNvPr id="4" name="3 - Εικόνα" descr="2017-12-05 12_59_33-Which Phone is Best_ Android vs Apple iOS vs Windows 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3429000"/>
            <a:ext cx="5753100" cy="31527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/>
              <a:t>Android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	Android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cea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populară</a:t>
            </a:r>
            <a:r>
              <a:rPr lang="en-US" dirty="0"/>
              <a:t> </a:t>
            </a:r>
            <a:r>
              <a:rPr lang="en-US" dirty="0" err="1"/>
              <a:t>platformă</a:t>
            </a:r>
            <a:r>
              <a:rPr lang="en-US" dirty="0"/>
              <a:t> de </a:t>
            </a:r>
            <a:r>
              <a:rPr lang="en-US" dirty="0" err="1"/>
              <a:t>sisteme</a:t>
            </a:r>
            <a:r>
              <a:rPr lang="en-US" dirty="0"/>
              <a:t> de </a:t>
            </a:r>
            <a:r>
              <a:rPr lang="en-US" dirty="0" err="1"/>
              <a:t>operare</a:t>
            </a:r>
            <a:r>
              <a:rPr lang="en-US" dirty="0"/>
              <a:t> mobile din </a:t>
            </a:r>
            <a:r>
              <a:rPr lang="en-US" dirty="0" err="1"/>
              <a:t>lume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Pro-</a:t>
            </a:r>
            <a:r>
              <a:rPr lang="en-US" dirty="0" err="1"/>
              <a:t>uri</a:t>
            </a:r>
            <a:endParaRPr lang="en-US" dirty="0"/>
          </a:p>
          <a:p>
            <a:r>
              <a:rPr lang="en-US" dirty="0" err="1"/>
              <a:t>Disponibil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o </a:t>
            </a:r>
            <a:r>
              <a:rPr lang="en-US" dirty="0" err="1"/>
              <a:t>gamă</a:t>
            </a:r>
            <a:r>
              <a:rPr lang="en-US" dirty="0"/>
              <a:t> </a:t>
            </a:r>
            <a:r>
              <a:rPr lang="en-US" dirty="0" err="1"/>
              <a:t>largă</a:t>
            </a:r>
            <a:r>
              <a:rPr lang="en-US" dirty="0"/>
              <a:t> de </a:t>
            </a:r>
            <a:r>
              <a:rPr lang="en-US" dirty="0" err="1"/>
              <a:t>dispozitive</a:t>
            </a:r>
            <a:endParaRPr lang="en-US" dirty="0"/>
          </a:p>
          <a:p>
            <a:r>
              <a:rPr lang="en-US" dirty="0" err="1"/>
              <a:t>Flexibilitate</a:t>
            </a:r>
            <a:endParaRPr lang="en-US" dirty="0"/>
          </a:p>
          <a:p>
            <a:r>
              <a:rPr lang="en-US" dirty="0" err="1"/>
              <a:t>Serviciile</a:t>
            </a:r>
            <a:r>
              <a:rPr lang="en-US" dirty="0"/>
              <a:t> Google</a:t>
            </a:r>
          </a:p>
          <a:p>
            <a:r>
              <a:rPr lang="en-US" dirty="0"/>
              <a:t>Widget-</a:t>
            </a:r>
            <a:r>
              <a:rPr lang="en-US" dirty="0" err="1"/>
              <a:t>uri</a:t>
            </a:r>
            <a:endParaRPr lang="en-US" dirty="0"/>
          </a:p>
          <a:p>
            <a:pPr>
              <a:buNone/>
            </a:pPr>
            <a:r>
              <a:rPr lang="en-US" dirty="0"/>
              <a:t>Contra</a:t>
            </a:r>
          </a:p>
          <a:p>
            <a:r>
              <a:rPr lang="en-US" dirty="0"/>
              <a:t>Android nu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simplu</a:t>
            </a:r>
            <a:endParaRPr lang="en-US" dirty="0"/>
          </a:p>
          <a:p>
            <a:r>
              <a:rPr lang="en-US" dirty="0"/>
              <a:t>Android nu are </a:t>
            </a:r>
            <a:r>
              <a:rPr lang="en-US" dirty="0" err="1"/>
              <a:t>cea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bună</a:t>
            </a:r>
            <a:r>
              <a:rPr lang="en-US" dirty="0"/>
              <a:t> </a:t>
            </a:r>
            <a:r>
              <a:rPr lang="en-US" dirty="0" err="1"/>
              <a:t>fiabilitate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dirty="0"/>
              <a:t>IOS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Pro-</a:t>
            </a:r>
            <a:r>
              <a:rPr lang="en-US" dirty="0" err="1"/>
              <a:t>uri</a:t>
            </a:r>
            <a:endParaRPr lang="en-US" dirty="0"/>
          </a:p>
          <a:p>
            <a:r>
              <a:rPr lang="en-US" dirty="0" err="1"/>
              <a:t>Simplitatea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puterea</a:t>
            </a:r>
            <a:r>
              <a:rPr lang="en-US" dirty="0"/>
              <a:t> Apple</a:t>
            </a:r>
          </a:p>
          <a:p>
            <a:r>
              <a:rPr lang="en-US" dirty="0" err="1"/>
              <a:t>Oferă</a:t>
            </a:r>
            <a:r>
              <a:rPr lang="en-US" dirty="0"/>
              <a:t> </a:t>
            </a:r>
            <a:r>
              <a:rPr lang="en-US" dirty="0" err="1"/>
              <a:t>coerență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aplicații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platforme</a:t>
            </a:r>
            <a:endParaRPr lang="en-US" dirty="0"/>
          </a:p>
          <a:p>
            <a:r>
              <a:rPr lang="en-US" dirty="0"/>
              <a:t>Este </a:t>
            </a:r>
            <a:r>
              <a:rPr lang="en-US" dirty="0" err="1"/>
              <a:t>greu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faci</a:t>
            </a:r>
            <a:r>
              <a:rPr lang="en-US" dirty="0"/>
              <a:t> </a:t>
            </a:r>
            <a:r>
              <a:rPr lang="en-US" dirty="0" err="1"/>
              <a:t>fiabilitatea</a:t>
            </a:r>
            <a:r>
              <a:rPr lang="en-US" dirty="0"/>
              <a:t> Apple</a:t>
            </a:r>
          </a:p>
          <a:p>
            <a:r>
              <a:rPr lang="en-US" dirty="0"/>
              <a:t>O </a:t>
            </a:r>
            <a:r>
              <a:rPr lang="en-US" dirty="0" err="1"/>
              <a:t>mulțime</a:t>
            </a:r>
            <a:r>
              <a:rPr lang="en-US" dirty="0"/>
              <a:t> de </a:t>
            </a:r>
            <a:r>
              <a:rPr lang="en-US" dirty="0" err="1"/>
              <a:t>accesorii</a:t>
            </a:r>
            <a:r>
              <a:rPr lang="en-US" dirty="0"/>
              <a:t> </a:t>
            </a:r>
            <a:r>
              <a:rPr lang="en-US" dirty="0" err="1"/>
              <a:t>disponibile</a:t>
            </a:r>
            <a:endParaRPr lang="en-US" dirty="0"/>
          </a:p>
          <a:p>
            <a:pPr>
              <a:buNone/>
            </a:pPr>
            <a:r>
              <a:rPr lang="en-US" dirty="0"/>
              <a:t>Contra</a:t>
            </a:r>
          </a:p>
          <a:p>
            <a:r>
              <a:rPr lang="en-US" dirty="0"/>
              <a:t>Gama de </a:t>
            </a:r>
            <a:r>
              <a:rPr lang="en-US" dirty="0" err="1"/>
              <a:t>dispozitive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limitată</a:t>
            </a:r>
            <a:endParaRPr lang="en-US" dirty="0"/>
          </a:p>
          <a:p>
            <a:r>
              <a:rPr lang="en-US" dirty="0" err="1"/>
              <a:t>Dispozitivele</a:t>
            </a:r>
            <a:r>
              <a:rPr lang="en-US" dirty="0"/>
              <a:t> Apple au </a:t>
            </a:r>
            <a:r>
              <a:rPr lang="en-US" dirty="0" err="1"/>
              <a:t>aplicații</a:t>
            </a:r>
            <a:r>
              <a:rPr lang="en-US" dirty="0"/>
              <a:t>, </a:t>
            </a:r>
            <a:r>
              <a:rPr lang="en-US" dirty="0" err="1"/>
              <a:t>dar</a:t>
            </a:r>
            <a:r>
              <a:rPr lang="en-US" dirty="0"/>
              <a:t> nu </a:t>
            </a:r>
            <a:r>
              <a:rPr lang="en-US" dirty="0" err="1"/>
              <a:t>există</a:t>
            </a:r>
            <a:r>
              <a:rPr lang="en-US" dirty="0"/>
              <a:t> dale </a:t>
            </a:r>
            <a:r>
              <a:rPr lang="en-US" dirty="0" err="1"/>
              <a:t>sau</a:t>
            </a:r>
            <a:r>
              <a:rPr lang="en-US" dirty="0"/>
              <a:t> widget-</a:t>
            </a:r>
            <a:r>
              <a:rPr lang="en-US" dirty="0" err="1"/>
              <a:t>uri</a:t>
            </a:r>
            <a:endParaRPr lang="en-US" dirty="0"/>
          </a:p>
          <a:p>
            <a:r>
              <a:rPr lang="en-US" dirty="0" err="1"/>
              <a:t>Produsele</a:t>
            </a:r>
            <a:r>
              <a:rPr lang="en-US" dirty="0"/>
              <a:t> nu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personalizabile</a:t>
            </a:r>
            <a:endParaRPr lang="en-US" dirty="0"/>
          </a:p>
          <a:p>
            <a:r>
              <a:rPr lang="en-US" dirty="0" err="1"/>
              <a:t>Preț</a:t>
            </a:r>
            <a:r>
              <a:rPr lang="en-US" dirty="0"/>
              <a:t>. iPhone-urile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scumpe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205</Words>
  <Application>Microsoft Office PowerPoint</Application>
  <PresentationFormat>Expunere pe ecran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2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11</vt:i4>
      </vt:variant>
    </vt:vector>
  </HeadingPairs>
  <TitlesOfParts>
    <vt:vector size="14" baseType="lpstr">
      <vt:lpstr>Arial</vt:lpstr>
      <vt:lpstr>Calibri</vt:lpstr>
      <vt:lpstr>Θέμα του Office</vt:lpstr>
      <vt:lpstr>Dezvoltarea aplicațiilor mobile</vt:lpstr>
      <vt:lpstr>Prezentare PowerPoint</vt:lpstr>
      <vt:lpstr>Ce este dezvoltarea de aplicații mobile</vt:lpstr>
      <vt:lpstr>Prezentare PowerPoint</vt:lpstr>
      <vt:lpstr>Design-ul aplicației</vt:lpstr>
      <vt:lpstr>Android, Windows and IOS</vt:lpstr>
      <vt:lpstr>Prezentare PowerPoint</vt:lpstr>
      <vt:lpstr>Android</vt:lpstr>
      <vt:lpstr>IOS</vt:lpstr>
      <vt:lpstr>Windows Phone</vt:lpstr>
      <vt:lpstr>Aplicații mobile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App Development</dc:title>
  <dc:creator>Padrino</dc:creator>
  <cp:lastModifiedBy>Stefan</cp:lastModifiedBy>
  <cp:revision>15</cp:revision>
  <dcterms:created xsi:type="dcterms:W3CDTF">2017-12-05T10:18:58Z</dcterms:created>
  <dcterms:modified xsi:type="dcterms:W3CDTF">2018-01-27T11:20:54Z</dcterms:modified>
</cp:coreProperties>
</file>